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1688-00D0-E58D-EF8F-15F1BFD92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E9A33-BC0E-27F4-10E1-BC3FC093D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BACB2-0BC3-9BF5-D4A4-351C95C8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ED87-D291-F1BB-3FF1-1BD80B0E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6798-82C2-6926-D9B6-ECC07D5D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7969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0516-D1EF-EF36-4B7B-A49C9E83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8AA75-FD23-851C-1782-41807A1F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9D98F-76E3-0B77-D342-0DDC9ADA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CA2C-4832-36C9-A6FB-824E312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F4BF-DD7B-D097-ED4C-25518ED8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435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060F7-5A57-6630-20B0-2EECE3D6B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5D33B-12BB-88DF-C8F8-E951B5461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889B6-102B-0C2E-9745-597E01F3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6A86-2D88-495B-6459-7A8BE97A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2773-C1DD-25F6-D58C-D04C4691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224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B2E7-EA25-D786-CBA6-69C28998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C7CD-EA99-351C-167D-373F0AFDA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1745-E915-B699-B783-688CFC41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7466-0FF3-DAB0-EFF9-6E8EAF82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114B-FC72-671E-9EFD-838C3C82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2595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403F-60DC-D438-B643-398AC49F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D7957-FBB9-683B-FC1E-841D265C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D069-E3F3-B249-F73D-6B374636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D73B-7764-6DA3-1866-19D84C8C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7A81D-0095-F398-A901-09E4536A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72429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C0A9-A50C-6718-A260-C53FA1D7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E2B0-FCE2-6F5D-5BF6-AA835C45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50A1C-2B19-420D-1688-32C41E445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A197-A275-A943-2E40-EC514A86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2F37-91E9-7C81-8C75-27B9F171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30718-DF3C-FEC7-402D-4BFA5F6E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4126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7301-3DF8-0DF5-EF52-3E1DCAA4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710B6-6C94-5185-EE28-93F4905AD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ACA1C-E6F7-F6CB-DADD-52F12113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C5180-CFFC-04FC-8B7B-5984BAF5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8F524-D2F4-7566-84DF-0CC8BB646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687B5-4F4F-1390-133B-CC61FECA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ED2CE-89BC-00A9-3AAD-DC9C7109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197F3-E655-DD56-4E9F-E0FD7269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3265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1F16-984D-453B-A3A3-AEB48FE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26E98-A392-AEDF-BDB0-2D6F19FA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8DABA-7942-F950-C69E-65FF8987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575B-32D2-87E2-FE14-9216F088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984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64B1B-DDBE-A0B2-547E-09BEDED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C0BC9-98E0-677D-4616-421E33D4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8B17D-6DCD-7F45-77C4-94FA6A75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93589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EFB-7DD6-A543-E810-8D004F2D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93E7-4ADE-A8D7-D38B-DB88DCB4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18661-A694-7F4E-F83C-4EB43895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5BF1-7EEE-A861-87F1-34845F51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5A5EB-44BE-559C-F95F-0F97992D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C828-CCBE-3015-21A8-46C5B08F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32989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456C-75E6-AA7E-A964-68D645DC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67112-C70C-9740-9958-2F07159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E4C8-CE02-7D77-A047-4A5DE8D16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ACAE-89D0-A414-4E22-BE5B7301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8A96D-FA93-6259-2096-D08208BA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8BBE-174E-2EF1-C777-9CB5CA45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887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79D79-F01D-FB19-C5E2-5BCA5C2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13729-7797-1707-FE5C-257EC84B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DF5A-1335-0EBD-8753-984EDF1FF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56193F-C3A2-1D4D-B0B2-0A86A44B5B09}" type="datetimeFigureOut">
              <a:rPr lang="en-IQ" smtClean="0"/>
              <a:t>03/12/2025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271E-A2D5-AEF6-C13B-704A8C74E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C085-F0AA-5C13-A118-055EA6F1A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830393-7593-C94F-892A-F92755884F8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575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0CCF-5516-1762-3B19-B4030FF8E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3A8B0-A66E-1645-BC07-5CDEDCAA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02423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A8A6-9943-CA24-ABF0-4E4605FB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RV INFARCTION</a:t>
            </a:r>
          </a:p>
        </p:txBody>
      </p:sp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5B96D48A-444D-C8E1-C350-531DB0096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69" y="2001795"/>
            <a:ext cx="9401432" cy="3904735"/>
          </a:xfrm>
        </p:spPr>
      </p:pic>
    </p:spTree>
    <p:extLst>
      <p:ext uri="{BB962C8B-B14F-4D97-AF65-F5344CB8AC3E}">
        <p14:creationId xmlns:p14="http://schemas.microsoft.com/office/powerpoint/2010/main" val="230446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2EE5-D6CC-5D28-8709-3B1E30A8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POST MI</a:t>
            </a:r>
          </a:p>
        </p:txBody>
      </p:sp>
      <p:pic>
        <p:nvPicPr>
          <p:cNvPr id="5" name="Content Placeholder 4" descr="A graph of a heart rate&#10;&#10;AI-generated content may be incorrect.">
            <a:extLst>
              <a:ext uri="{FF2B5EF4-FFF2-40B4-BE49-F238E27FC236}">
                <a16:creationId xmlns:a16="http://schemas.microsoft.com/office/drawing/2014/main" id="{4D003A17-96BE-28DE-FCE4-C8ADE714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98921"/>
            <a:ext cx="10515599" cy="4295553"/>
          </a:xfrm>
        </p:spPr>
      </p:pic>
    </p:spTree>
    <p:extLst>
      <p:ext uri="{BB962C8B-B14F-4D97-AF65-F5344CB8AC3E}">
        <p14:creationId xmlns:p14="http://schemas.microsoft.com/office/powerpoint/2010/main" val="392085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13A2-1935-A46B-C19A-A5CBBF0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ANTERIOR MI</a:t>
            </a:r>
          </a:p>
        </p:txBody>
      </p:sp>
      <p:pic>
        <p:nvPicPr>
          <p:cNvPr id="5" name="Content Placeholder 4" descr="A graph with a graph on it&#10;&#10;AI-generated content may be incorrect.">
            <a:extLst>
              <a:ext uri="{FF2B5EF4-FFF2-40B4-BE49-F238E27FC236}">
                <a16:creationId xmlns:a16="http://schemas.microsoft.com/office/drawing/2014/main" id="{7462F12D-57F2-0CB6-ACE0-3E0940932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541" y="1881963"/>
            <a:ext cx="9090836" cy="4610911"/>
          </a:xfrm>
        </p:spPr>
      </p:pic>
    </p:spTree>
    <p:extLst>
      <p:ext uri="{BB962C8B-B14F-4D97-AF65-F5344CB8AC3E}">
        <p14:creationId xmlns:p14="http://schemas.microsoft.com/office/powerpoint/2010/main" val="234257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DE0B-FBF5-28BE-BD85-01E01269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SEPTAL MI</a:t>
            </a:r>
          </a:p>
        </p:txBody>
      </p:sp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04BB1953-380C-A174-6584-3FD00AAF3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245" y="1825625"/>
            <a:ext cx="6741509" cy="4351338"/>
          </a:xfrm>
        </p:spPr>
      </p:pic>
    </p:spTree>
    <p:extLst>
      <p:ext uri="{BB962C8B-B14F-4D97-AF65-F5344CB8AC3E}">
        <p14:creationId xmlns:p14="http://schemas.microsoft.com/office/powerpoint/2010/main" val="287260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7E07-84C1-9FEC-15CD-27715BE4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ANTEROLATERAL</a:t>
            </a:r>
          </a:p>
        </p:txBody>
      </p:sp>
      <p:pic>
        <p:nvPicPr>
          <p:cNvPr id="5" name="Content Placeholder 4" descr="A graph of a heart beat&#10;&#10;AI-generated content may be incorrect.">
            <a:extLst>
              <a:ext uri="{FF2B5EF4-FFF2-40B4-BE49-F238E27FC236}">
                <a16:creationId xmlns:a16="http://schemas.microsoft.com/office/drawing/2014/main" id="{F0240BBA-F2D5-7ADE-3317-1BB441E96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1893094"/>
            <a:ext cx="7581900" cy="4216400"/>
          </a:xfrm>
        </p:spPr>
      </p:pic>
    </p:spTree>
    <p:extLst>
      <p:ext uri="{BB962C8B-B14F-4D97-AF65-F5344CB8AC3E}">
        <p14:creationId xmlns:p14="http://schemas.microsoft.com/office/powerpoint/2010/main" val="373611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1974-7054-F8F2-B10F-CE013F26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NONSTEMI</a:t>
            </a:r>
          </a:p>
        </p:txBody>
      </p:sp>
      <p:pic>
        <p:nvPicPr>
          <p:cNvPr id="5" name="Content Placeholder 4" descr="A graph of a heart rate&#10;&#10;AI-generated content may be incorrect.">
            <a:extLst>
              <a:ext uri="{FF2B5EF4-FFF2-40B4-BE49-F238E27FC236}">
                <a16:creationId xmlns:a16="http://schemas.microsoft.com/office/drawing/2014/main" id="{3F6DCA26-ABAF-52F5-FC59-76239E85B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72494"/>
            <a:ext cx="7620000" cy="3657600"/>
          </a:xfrm>
        </p:spPr>
      </p:pic>
    </p:spTree>
    <p:extLst>
      <p:ext uri="{BB962C8B-B14F-4D97-AF65-F5344CB8AC3E}">
        <p14:creationId xmlns:p14="http://schemas.microsoft.com/office/powerpoint/2010/main" val="76756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5B8F-9E98-E8B6-30C4-266279D5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SINUS TACHYCARDIA</a:t>
            </a:r>
          </a:p>
        </p:txBody>
      </p:sp>
      <p:pic>
        <p:nvPicPr>
          <p:cNvPr id="5" name="Content Placeholder 4" descr="A graph of a heart rate&#10;&#10;AI-generated content may be incorrect.">
            <a:extLst>
              <a:ext uri="{FF2B5EF4-FFF2-40B4-BE49-F238E27FC236}">
                <a16:creationId xmlns:a16="http://schemas.microsoft.com/office/drawing/2014/main" id="{4F197214-F783-56BD-D309-645B4E9BA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30" y="2296633"/>
            <a:ext cx="9367284" cy="3742659"/>
          </a:xfrm>
        </p:spPr>
      </p:pic>
    </p:spTree>
    <p:extLst>
      <p:ext uri="{BB962C8B-B14F-4D97-AF65-F5344CB8AC3E}">
        <p14:creationId xmlns:p14="http://schemas.microsoft.com/office/powerpoint/2010/main" val="221551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4F53-70C1-9F77-5C12-FDD57F8C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graph of a sinus pulse&#10;&#10;AI-generated content may be incorrect.">
            <a:extLst>
              <a:ext uri="{FF2B5EF4-FFF2-40B4-BE49-F238E27FC236}">
                <a16:creationId xmlns:a16="http://schemas.microsoft.com/office/drawing/2014/main" id="{E9846DEB-24AA-8D02-E79C-71AED2DDA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2356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0991-3A4C-3A04-C35D-CE7A9C9F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1ST DEGREE HB</a:t>
            </a:r>
          </a:p>
        </p:txBody>
      </p:sp>
      <p:pic>
        <p:nvPicPr>
          <p:cNvPr id="5" name="Content Placeholder 4" descr="A graph with a line on it&#10;&#10;AI-generated content may be incorrect.">
            <a:extLst>
              <a:ext uri="{FF2B5EF4-FFF2-40B4-BE49-F238E27FC236}">
                <a16:creationId xmlns:a16="http://schemas.microsoft.com/office/drawing/2014/main" id="{49C606D9-A33F-9643-B10F-337903813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83" y="3626643"/>
            <a:ext cx="7825563" cy="1955449"/>
          </a:xfrm>
        </p:spPr>
      </p:pic>
    </p:spTree>
    <p:extLst>
      <p:ext uri="{BB962C8B-B14F-4D97-AF65-F5344CB8AC3E}">
        <p14:creationId xmlns:p14="http://schemas.microsoft.com/office/powerpoint/2010/main" val="364299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52FF-E1D1-511B-C9AC-A4BDD545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MOBTIZ 1</a:t>
            </a:r>
          </a:p>
        </p:txBody>
      </p:sp>
      <p:pic>
        <p:nvPicPr>
          <p:cNvPr id="5" name="Content Placeholder 4" descr="A diagram of an av block&#10;&#10;AI-generated content may be incorrect.">
            <a:extLst>
              <a:ext uri="{FF2B5EF4-FFF2-40B4-BE49-F238E27FC236}">
                <a16:creationId xmlns:a16="http://schemas.microsoft.com/office/drawing/2014/main" id="{FD734019-3BF6-5B5D-5B98-A8DD1564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2" y="1825625"/>
            <a:ext cx="8666684" cy="4351338"/>
          </a:xfrm>
        </p:spPr>
      </p:pic>
    </p:spTree>
    <p:extLst>
      <p:ext uri="{BB962C8B-B14F-4D97-AF65-F5344CB8AC3E}">
        <p14:creationId xmlns:p14="http://schemas.microsoft.com/office/powerpoint/2010/main" val="3298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6387-FE36-7021-E676-85CE9BF1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graph with a line of a heart&#10;&#10;AI-generated content may be incorrect.">
            <a:extLst>
              <a:ext uri="{FF2B5EF4-FFF2-40B4-BE49-F238E27FC236}">
                <a16:creationId xmlns:a16="http://schemas.microsoft.com/office/drawing/2014/main" id="{354B8F15-9F4D-63BC-8406-D53B0A699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737" y="2057400"/>
            <a:ext cx="7988967" cy="3200400"/>
          </a:xfrm>
        </p:spPr>
      </p:pic>
    </p:spTree>
    <p:extLst>
      <p:ext uri="{BB962C8B-B14F-4D97-AF65-F5344CB8AC3E}">
        <p14:creationId xmlns:p14="http://schemas.microsoft.com/office/powerpoint/2010/main" val="209892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69A7-5521-E605-49D1-C33D2ED0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MOBTIZ 2</a:t>
            </a:r>
          </a:p>
        </p:txBody>
      </p:sp>
      <p:pic>
        <p:nvPicPr>
          <p:cNvPr id="5" name="Content Placeholder 4" descr="A graph with lines on it&#10;&#10;AI-generated content may be incorrect.">
            <a:extLst>
              <a:ext uri="{FF2B5EF4-FFF2-40B4-BE49-F238E27FC236}">
                <a16:creationId xmlns:a16="http://schemas.microsoft.com/office/drawing/2014/main" id="{40A42CA3-6166-B293-DC95-9EF4AC121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1" y="2806995"/>
            <a:ext cx="8240233" cy="2817627"/>
          </a:xfrm>
        </p:spPr>
      </p:pic>
    </p:spTree>
    <p:extLst>
      <p:ext uri="{BB962C8B-B14F-4D97-AF65-F5344CB8AC3E}">
        <p14:creationId xmlns:p14="http://schemas.microsoft.com/office/powerpoint/2010/main" val="66835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0F3A-2818-20A9-C30C-DBAC2FE8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CHB</a:t>
            </a:r>
          </a:p>
        </p:txBody>
      </p:sp>
      <p:pic>
        <p:nvPicPr>
          <p:cNvPr id="5" name="Content Placeholder 4" descr="A graph with a line&#10;&#10;AI-generated content may be incorrect.">
            <a:extLst>
              <a:ext uri="{FF2B5EF4-FFF2-40B4-BE49-F238E27FC236}">
                <a16:creationId xmlns:a16="http://schemas.microsoft.com/office/drawing/2014/main" id="{820D6380-1172-886D-B060-505CD868A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35" y="2753833"/>
            <a:ext cx="7570381" cy="2902687"/>
          </a:xfrm>
        </p:spPr>
      </p:pic>
    </p:spTree>
    <p:extLst>
      <p:ext uri="{BB962C8B-B14F-4D97-AF65-F5344CB8AC3E}">
        <p14:creationId xmlns:p14="http://schemas.microsoft.com/office/powerpoint/2010/main" val="238121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1FD4-F3A5-64C4-4451-8C530EFF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A. FIB</a:t>
            </a:r>
          </a:p>
        </p:txBody>
      </p:sp>
      <p:pic>
        <p:nvPicPr>
          <p:cNvPr id="5" name="Content Placeholder 4" descr="A graph showing a heart beat&#10;&#10;AI-generated content may be incorrect.">
            <a:extLst>
              <a:ext uri="{FF2B5EF4-FFF2-40B4-BE49-F238E27FC236}">
                <a16:creationId xmlns:a16="http://schemas.microsoft.com/office/drawing/2014/main" id="{0B3DF823-2FF2-17F3-2D7A-2DE3D1A1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413" y="2711302"/>
            <a:ext cx="8027581" cy="2775098"/>
          </a:xfrm>
        </p:spPr>
      </p:pic>
    </p:spTree>
    <p:extLst>
      <p:ext uri="{BB962C8B-B14F-4D97-AF65-F5344CB8AC3E}">
        <p14:creationId xmlns:p14="http://schemas.microsoft.com/office/powerpoint/2010/main" val="26216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1AAB-8106-A3BB-BE1B-597BA689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ATRIAL E</a:t>
            </a:r>
          </a:p>
        </p:txBody>
      </p:sp>
      <p:pic>
        <p:nvPicPr>
          <p:cNvPr id="5" name="Content Placeholder 4" descr="A graph with a black arrow pointing to the center&#10;&#10;AI-generated content may be incorrect.">
            <a:extLst>
              <a:ext uri="{FF2B5EF4-FFF2-40B4-BE49-F238E27FC236}">
                <a16:creationId xmlns:a16="http://schemas.microsoft.com/office/drawing/2014/main" id="{0077BCB5-1FFD-E570-ABC8-4C944B14D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571" y="2626243"/>
            <a:ext cx="6879265" cy="2732566"/>
          </a:xfrm>
        </p:spPr>
      </p:pic>
    </p:spTree>
    <p:extLst>
      <p:ext uri="{BB962C8B-B14F-4D97-AF65-F5344CB8AC3E}">
        <p14:creationId xmlns:p14="http://schemas.microsoft.com/office/powerpoint/2010/main" val="212967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E4D9-F195-75F2-3F95-FD0E62C1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SINUS ARRHTMIA</a:t>
            </a:r>
          </a:p>
        </p:txBody>
      </p:sp>
      <p:pic>
        <p:nvPicPr>
          <p:cNvPr id="5" name="Content Placeholder 4" descr="A graph with a line on it&#10;&#10;AI-generated content may be incorrect.">
            <a:extLst>
              <a:ext uri="{FF2B5EF4-FFF2-40B4-BE49-F238E27FC236}">
                <a16:creationId xmlns:a16="http://schemas.microsoft.com/office/drawing/2014/main" id="{B21DCDA6-32B0-FC8D-B66E-A4E2DF262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35" y="2732567"/>
            <a:ext cx="7751135" cy="3349255"/>
          </a:xfrm>
        </p:spPr>
      </p:pic>
    </p:spTree>
    <p:extLst>
      <p:ext uri="{BB962C8B-B14F-4D97-AF65-F5344CB8AC3E}">
        <p14:creationId xmlns:p14="http://schemas.microsoft.com/office/powerpoint/2010/main" val="278616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1931-C6C2-65B0-6C5C-E5754959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ATRIAL FLUTTER</a:t>
            </a:r>
          </a:p>
        </p:txBody>
      </p:sp>
      <p:pic>
        <p:nvPicPr>
          <p:cNvPr id="5" name="Content Placeholder 4" descr="A graph with a graph showing a heart beat&#10;&#10;AI-generated content may be incorrect.">
            <a:extLst>
              <a:ext uri="{FF2B5EF4-FFF2-40B4-BE49-F238E27FC236}">
                <a16:creationId xmlns:a16="http://schemas.microsoft.com/office/drawing/2014/main" id="{6A1818E1-9C5A-E32A-4E22-68ADEB27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353" y="1935127"/>
            <a:ext cx="7623545" cy="3753292"/>
          </a:xfrm>
        </p:spPr>
      </p:pic>
    </p:spTree>
    <p:extLst>
      <p:ext uri="{BB962C8B-B14F-4D97-AF65-F5344CB8AC3E}">
        <p14:creationId xmlns:p14="http://schemas.microsoft.com/office/powerpoint/2010/main" val="142270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3CDE-1BAE-1A14-AE28-BF8EA7C0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 dirty="0"/>
          </a:p>
        </p:txBody>
      </p:sp>
      <p:pic>
        <p:nvPicPr>
          <p:cNvPr id="5" name="Content Placeholder 4" descr="A graph with lines on it&#10;&#10;AI-generated content may be incorrect.">
            <a:extLst>
              <a:ext uri="{FF2B5EF4-FFF2-40B4-BE49-F238E27FC236}">
                <a16:creationId xmlns:a16="http://schemas.microsoft.com/office/drawing/2014/main" id="{BB428FD1-63E0-3920-16A9-79AD244D7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920" y="2296633"/>
            <a:ext cx="7293935" cy="2945218"/>
          </a:xfrm>
        </p:spPr>
      </p:pic>
    </p:spTree>
    <p:extLst>
      <p:ext uri="{BB962C8B-B14F-4D97-AF65-F5344CB8AC3E}">
        <p14:creationId xmlns:p14="http://schemas.microsoft.com/office/powerpoint/2010/main" val="2172437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EFAD-CAC9-C149-1C75-52002AFE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VT</a:t>
            </a:r>
          </a:p>
        </p:txBody>
      </p:sp>
      <p:pic>
        <p:nvPicPr>
          <p:cNvPr id="5" name="Content Placeholder 4" descr="A graph with a number of lines&#10;&#10;AI-generated content may be incorrect.">
            <a:extLst>
              <a:ext uri="{FF2B5EF4-FFF2-40B4-BE49-F238E27FC236}">
                <a16:creationId xmlns:a16="http://schemas.microsoft.com/office/drawing/2014/main" id="{C357F4AE-2152-41E6-115A-3F0A3F5D7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58" y="2243471"/>
            <a:ext cx="8272130" cy="3827720"/>
          </a:xfrm>
        </p:spPr>
      </p:pic>
    </p:spTree>
    <p:extLst>
      <p:ext uri="{BB962C8B-B14F-4D97-AF65-F5344CB8AC3E}">
        <p14:creationId xmlns:p14="http://schemas.microsoft.com/office/powerpoint/2010/main" val="196467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A350-CB78-A9CC-C514-A763E48A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476B0329-3281-D96E-6FBB-2263E02BE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814" y="2519917"/>
            <a:ext cx="6485860" cy="3221664"/>
          </a:xfrm>
        </p:spPr>
      </p:pic>
    </p:spTree>
    <p:extLst>
      <p:ext uri="{BB962C8B-B14F-4D97-AF65-F5344CB8AC3E}">
        <p14:creationId xmlns:p14="http://schemas.microsoft.com/office/powerpoint/2010/main" val="345449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A003-2484-278A-CF9B-92D89B8F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graph with a graph showing a ventricular fibrillation&#10;&#10;AI-generated content may be incorrect.">
            <a:extLst>
              <a:ext uri="{FF2B5EF4-FFF2-40B4-BE49-F238E27FC236}">
                <a16:creationId xmlns:a16="http://schemas.microsoft.com/office/drawing/2014/main" id="{CDE82B76-F984-22FF-D4B8-3D8E8A56D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553" y="2402958"/>
            <a:ext cx="7432159" cy="3455582"/>
          </a:xfrm>
        </p:spPr>
      </p:pic>
    </p:spTree>
    <p:extLst>
      <p:ext uri="{BB962C8B-B14F-4D97-AF65-F5344CB8AC3E}">
        <p14:creationId xmlns:p14="http://schemas.microsoft.com/office/powerpoint/2010/main" val="26494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6CA3-6088-E3D1-A75F-6AAD289B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graph of a heart rate&#10;&#10;AI-generated content may be incorrect.">
            <a:extLst>
              <a:ext uri="{FF2B5EF4-FFF2-40B4-BE49-F238E27FC236}">
                <a16:creationId xmlns:a16="http://schemas.microsoft.com/office/drawing/2014/main" id="{DA7F62EE-1D3C-3734-2ADF-39D209BD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773" y="2187145"/>
            <a:ext cx="6820929" cy="3373395"/>
          </a:xfrm>
        </p:spPr>
      </p:pic>
    </p:spTree>
    <p:extLst>
      <p:ext uri="{BB962C8B-B14F-4D97-AF65-F5344CB8AC3E}">
        <p14:creationId xmlns:p14="http://schemas.microsoft.com/office/powerpoint/2010/main" val="3443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406-C2B2-396A-2B46-2DF462F5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diagram of a triangle and a graph&#10;&#10;AI-generated content may be incorrect.">
            <a:extLst>
              <a:ext uri="{FF2B5EF4-FFF2-40B4-BE49-F238E27FC236}">
                <a16:creationId xmlns:a16="http://schemas.microsoft.com/office/drawing/2014/main" id="{A6840498-4E54-263A-DB45-8A63171B5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878227"/>
            <a:ext cx="6462584" cy="3521675"/>
          </a:xfrm>
        </p:spPr>
      </p:pic>
    </p:spTree>
    <p:extLst>
      <p:ext uri="{BB962C8B-B14F-4D97-AF65-F5344CB8AC3E}">
        <p14:creationId xmlns:p14="http://schemas.microsoft.com/office/powerpoint/2010/main" val="312666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21C8-CB14-7265-8BC3-9F2B8891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LVH</a:t>
            </a:r>
          </a:p>
        </p:txBody>
      </p:sp>
      <p:pic>
        <p:nvPicPr>
          <p:cNvPr id="5" name="Content Placeholder 4" descr="A graph with lines on it&#10;&#10;AI-generated content may be incorrect.">
            <a:extLst>
              <a:ext uri="{FF2B5EF4-FFF2-40B4-BE49-F238E27FC236}">
                <a16:creationId xmlns:a16="http://schemas.microsoft.com/office/drawing/2014/main" id="{9EB70833-3430-6787-B3C7-A99970F3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1940011"/>
            <a:ext cx="8538518" cy="4090085"/>
          </a:xfrm>
        </p:spPr>
      </p:pic>
    </p:spTree>
    <p:extLst>
      <p:ext uri="{BB962C8B-B14F-4D97-AF65-F5344CB8AC3E}">
        <p14:creationId xmlns:p14="http://schemas.microsoft.com/office/powerpoint/2010/main" val="347455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8FDD-F0A2-1573-41CB-CE7CF44C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RVH</a:t>
            </a:r>
          </a:p>
        </p:txBody>
      </p:sp>
      <p:pic>
        <p:nvPicPr>
          <p:cNvPr id="5" name="Content Placeholder 4" descr="A graph of a heart rate&#10;&#10;AI-generated content may be incorrect.">
            <a:extLst>
              <a:ext uri="{FF2B5EF4-FFF2-40B4-BE49-F238E27FC236}">
                <a16:creationId xmlns:a16="http://schemas.microsoft.com/office/drawing/2014/main" id="{BF2BBD5A-4CA4-B058-C4B1-9923BF9B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827" y="2211859"/>
            <a:ext cx="6573795" cy="3991233"/>
          </a:xfrm>
        </p:spPr>
      </p:pic>
    </p:spTree>
    <p:extLst>
      <p:ext uri="{BB962C8B-B14F-4D97-AF65-F5344CB8AC3E}">
        <p14:creationId xmlns:p14="http://schemas.microsoft.com/office/powerpoint/2010/main" val="344987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8F14-BA41-0209-710E-3A4047B7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B0BDE254-50A6-E9DC-81BF-6760BE607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55" y="2384855"/>
            <a:ext cx="6647934" cy="3744096"/>
          </a:xfrm>
        </p:spPr>
      </p:pic>
    </p:spTree>
    <p:extLst>
      <p:ext uri="{BB962C8B-B14F-4D97-AF65-F5344CB8AC3E}">
        <p14:creationId xmlns:p14="http://schemas.microsoft.com/office/powerpoint/2010/main" val="1782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FDA5-4D1E-0201-21A9-5ACDCC25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ST ELEVATION</a:t>
            </a:r>
          </a:p>
        </p:txBody>
      </p:sp>
      <p:pic>
        <p:nvPicPr>
          <p:cNvPr id="5" name="Content Placeholder 4" descr="A diagram of a straight uploading graph&#10;&#10;AI-generated content may be incorrect.">
            <a:extLst>
              <a:ext uri="{FF2B5EF4-FFF2-40B4-BE49-F238E27FC236}">
                <a16:creationId xmlns:a16="http://schemas.microsoft.com/office/drawing/2014/main" id="{46955926-564C-6B6D-9588-B04CC2291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882" y="1825625"/>
            <a:ext cx="8748584" cy="4351338"/>
          </a:xfrm>
        </p:spPr>
      </p:pic>
    </p:spTree>
    <p:extLst>
      <p:ext uri="{BB962C8B-B14F-4D97-AF65-F5344CB8AC3E}">
        <p14:creationId xmlns:p14="http://schemas.microsoft.com/office/powerpoint/2010/main" val="60664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78CE-A6EB-E966-28F8-5F86DB9E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INF. MI</a:t>
            </a:r>
          </a:p>
        </p:txBody>
      </p:sp>
      <p:pic>
        <p:nvPicPr>
          <p:cNvPr id="5" name="Content Placeholder 4" descr="A graph of a heart beat&#10;&#10;AI-generated content may be incorrect.">
            <a:extLst>
              <a:ext uri="{FF2B5EF4-FFF2-40B4-BE49-F238E27FC236}">
                <a16:creationId xmlns:a16="http://schemas.microsoft.com/office/drawing/2014/main" id="{51768050-70F0-CBDA-A971-6853FA12C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5093"/>
            <a:ext cx="9714470" cy="3337933"/>
          </a:xfrm>
        </p:spPr>
      </p:pic>
    </p:spTree>
    <p:extLst>
      <p:ext uri="{BB962C8B-B14F-4D97-AF65-F5344CB8AC3E}">
        <p14:creationId xmlns:p14="http://schemas.microsoft.com/office/powerpoint/2010/main" val="209350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Macintosh PowerPoint</Application>
  <PresentationFormat>Widescreen</PresentationFormat>
  <Paragraphs>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LVH</vt:lpstr>
      <vt:lpstr>RVH</vt:lpstr>
      <vt:lpstr>PowerPoint Presentation</vt:lpstr>
      <vt:lpstr>ST ELEVATION</vt:lpstr>
      <vt:lpstr>INF. MI</vt:lpstr>
      <vt:lpstr>RV INFARCTION</vt:lpstr>
      <vt:lpstr>POST MI</vt:lpstr>
      <vt:lpstr>ANTERIOR MI</vt:lpstr>
      <vt:lpstr>SEPTAL MI</vt:lpstr>
      <vt:lpstr>ANTEROLATERAL</vt:lpstr>
      <vt:lpstr>NONSTEMI</vt:lpstr>
      <vt:lpstr>SINUS TACHYCARDIA</vt:lpstr>
      <vt:lpstr>PowerPoint Presentation</vt:lpstr>
      <vt:lpstr>1ST DEGREE HB</vt:lpstr>
      <vt:lpstr>MOBTIZ 1</vt:lpstr>
      <vt:lpstr>MOBTIZ 2</vt:lpstr>
      <vt:lpstr>CHB</vt:lpstr>
      <vt:lpstr>A. FIB</vt:lpstr>
      <vt:lpstr>ATRIAL E</vt:lpstr>
      <vt:lpstr>SINUS ARRHTMIA</vt:lpstr>
      <vt:lpstr>ATRIAL FLUTTER</vt:lpstr>
      <vt:lpstr>PowerPoint Presentation</vt:lpstr>
      <vt:lpstr>VT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Mazin Hazza</dc:creator>
  <cp:lastModifiedBy>Mazin Hazza</cp:lastModifiedBy>
  <cp:revision>2</cp:revision>
  <dcterms:created xsi:type="dcterms:W3CDTF">2025-12-03T00:42:17Z</dcterms:created>
  <dcterms:modified xsi:type="dcterms:W3CDTF">2025-12-03T04:57:30Z</dcterms:modified>
</cp:coreProperties>
</file>